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7"/>
  </p:notesMasterIdLst>
  <p:sldIdLst>
    <p:sldId id="256" r:id="rId2"/>
    <p:sldId id="261" r:id="rId3"/>
    <p:sldId id="262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588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AE2F257-FF4E-4DE6-8D14-103F21969C55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6C75469-0145-4E21-BB18-29F95532C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544924-5008-4907-B2BE-2A29D4086E60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DCC925D-DF8E-46E8-8BA8-9683F8B5DB4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98E1A9C-7312-4B94-B7C9-0DFD467EE62C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9670BEF-879A-4451-B845-499894283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66491-C267-40F3-948A-1310CBFB29F3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E548D-B739-49F3-A3DB-192F0A53A1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E5B60C-4CC5-4621-AB97-97AFB87F4B24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3A8FE-1F40-47D9-934F-112897DE30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61298-0F85-40AB-A16F-89B401018527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06350-9FC7-4322-B7F7-39A0EB2EE7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33B35-27E4-4B73-8560-B9B3BC0747AB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A08A0-4111-4BFB-9794-099818BBF6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73765-65EC-4BDC-99EF-98DE53D51410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B9FA001-342F-41EA-BD82-26367E445B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0D43594-F8F3-4954-BD40-D361969B55DE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3A91A68-1AA6-4803-AA1B-EEC70E55BE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89A8E6F-1278-417E-BD05-E5E1A418E982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5D725D8-6103-4D8C-B087-F77CF29AF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01B92-7A34-40AB-B3C4-5A40C0C6AD98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04923-CFFC-4CBD-BE0C-35E071F78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10A80E-7B7F-47D8-96E5-602D902A3F39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8D2A27C-535F-428F-B4D8-23A3A8EBB7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4FF96-0B5E-40AE-B9B3-C91091CC9106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ED9E6-3610-4DC3-91C7-9CD150C86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DD25B1F-1520-4B2F-8575-D780CB3488BB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 smtClean="0"/>
            </a:lvl1pPr>
          </a:lstStyle>
          <a:p>
            <a:pPr>
              <a:defRPr/>
            </a:pPr>
            <a:fld id="{9E2C008B-B5D6-4D01-8C66-29C145A05A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F821BC0-512E-40F7-B678-1D5C5914F30E}" type="datetimeFigureOut">
              <a:rPr lang="en-US"/>
              <a:pPr>
                <a:defRPr/>
              </a:pPr>
              <a:t>10/17/2008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0EB5629D-3DD0-4D14-8447-3DD7740C8E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1" r:id="rId2"/>
    <p:sldLayoutId id="2147483753" r:id="rId3"/>
    <p:sldLayoutId id="2147483754" r:id="rId4"/>
    <p:sldLayoutId id="2147483755" r:id="rId5"/>
    <p:sldLayoutId id="2147483750" r:id="rId6"/>
    <p:sldLayoutId id="2147483756" r:id="rId7"/>
    <p:sldLayoutId id="2147483749" r:id="rId8"/>
    <p:sldLayoutId id="2147483757" r:id="rId9"/>
    <p:sldLayoutId id="2147483748" r:id="rId10"/>
    <p:sldLayoutId id="2147483758" r:id="rId11"/>
    <p:sldLayoutId id="2147483747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fontAlgn="base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fontAlgn="base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alem_witch_trials" TargetMode="Externa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3366FF"/>
                </a:solidFill>
                <a:latin typeface="Times New Roman" pitchFamily="18" charset="0"/>
              </a:rPr>
              <a:t>1692 Salem witch trials     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This project is on the late 1600 Salem witch trials, and is a DBMG production. If any portion or part of this material is copied without written permission, the culprits will be punished by atomic wedgies.</a:t>
            </a:r>
          </a:p>
          <a:p>
            <a:endParaRPr lang="en-US" smtClean="0"/>
          </a:p>
          <a:p>
            <a:r>
              <a:rPr lang="en-US" smtClean="0"/>
              <a:t>A project by Devan Boutte’, Bryan Syphoe, Mathew Bowling, and Grant Autler. </a:t>
            </a:r>
          </a:p>
        </p:txBody>
      </p:sp>
    </p:spTree>
  </p:cSld>
  <p:clrMapOvr>
    <a:masterClrMapping/>
  </p:clrMapOvr>
  <p:transition spd="slow">
    <p:fade thruBlk="1"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latin typeface="Times New Roman"/>
              </a:rPr>
              <a:t>In 1692 Salem was controlled under British rule.</a:t>
            </a:r>
          </a:p>
        </p:txBody>
      </p:sp>
      <p:sp>
        <p:nvSpPr>
          <p:cNvPr id="16386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>
                <a:latin typeface="Times New Roman" pitchFamily="18" charset="0"/>
              </a:rPr>
              <a:t>The two divisions that existed between the people in society of Salem is Salem Town and Salem Village.</a:t>
            </a:r>
          </a:p>
          <a:p>
            <a:r>
              <a:rPr lang="en-US" smtClean="0">
                <a:latin typeface="Times New Roman" pitchFamily="18" charset="0"/>
              </a:rPr>
              <a:t>Salem Village wanted to gain independence from Salem town. Salem farmers were determined to find good places to grow crops so that the village could survive.</a:t>
            </a:r>
          </a:p>
          <a:p>
            <a:r>
              <a:rPr lang="en-US" smtClean="0">
                <a:latin typeface="Times New Roman" pitchFamily="18" charset="0"/>
              </a:rPr>
              <a:t>Tensions grew worse when Salem Village selected Rev. Samuel Parris as their minster.</a:t>
            </a:r>
          </a:p>
          <a:p>
            <a:endParaRPr lang="en-US" smtClean="0">
              <a:latin typeface="Times New Roman" pitchFamily="18" charset="0"/>
            </a:endParaRPr>
          </a:p>
          <a:p>
            <a:endParaRPr lang="en-US" smtClean="0">
              <a:latin typeface="Times New Roman" pitchFamily="18" charset="0"/>
            </a:endParaRPr>
          </a:p>
          <a:p>
            <a:endParaRPr lang="en-US" smtClean="0">
              <a:latin typeface="Times New Roman" pitchFamily="18" charset="0"/>
            </a:endParaRPr>
          </a:p>
          <a:p>
            <a:endParaRPr lang="en-US" smtClean="0">
              <a:latin typeface="Times New Roman" pitchFamily="18" charset="0"/>
            </a:endParaRPr>
          </a:p>
          <a:p>
            <a:endParaRPr lang="en-US" smtClean="0">
              <a:latin typeface="Times New Roman" pitchFamily="18" charset="0"/>
            </a:endParaRPr>
          </a:p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ipe dir="u"/>
    <p:sndAc>
      <p:stSnd>
        <p:snd r:embed="rId3" name="explode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Family life </a:t>
            </a:r>
          </a:p>
        </p:txBody>
      </p:sp>
      <p:sp>
        <p:nvSpPr>
          <p:cNvPr id="18434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female’s responsibility  in this society was household chores. </a:t>
            </a:r>
          </a:p>
          <a:p>
            <a:r>
              <a:rPr lang="en-US" smtClean="0"/>
              <a:t>The male’s job was manual  labor (gathering firewood, blacksmiths, and ministry)</a:t>
            </a:r>
          </a:p>
          <a:p>
            <a:r>
              <a:rPr lang="en-US" smtClean="0"/>
              <a:t>It was our opinion that the family lifestyle was very dull for a young male or female.</a:t>
            </a:r>
          </a:p>
          <a:p>
            <a:r>
              <a:rPr lang="en-US" smtClean="0"/>
              <a:t>Families were required to attend weekly religious services in honor of the Sabbath. 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	</a:t>
            </a:r>
          </a:p>
        </p:txBody>
      </p:sp>
    </p:spTree>
  </p:cSld>
  <p:clrMapOvr>
    <a:masterClrMapping/>
  </p:clrMapOvr>
  <p:transition spd="slow">
    <p:sndAc>
      <p:stSnd>
        <p:snd r:embed="rId2" name="wind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3366FF"/>
                </a:solidFill>
                <a:latin typeface="Times New Roman" pitchFamily="18" charset="0"/>
              </a:rPr>
              <a:t>Witchcraft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Char char="•"/>
              <a:defRPr/>
            </a:pPr>
            <a:r>
              <a:rPr lang="en-US" sz="1700" b="1" i="1" dirty="0" smtClean="0">
                <a:solidFill>
                  <a:srgbClr val="2A7BF9"/>
                </a:solidFill>
              </a:rPr>
              <a:t>People became accused of witchcraft when someone would die and there was no explanation of how that person </a:t>
            </a:r>
            <a:r>
              <a:rPr lang="en-US" sz="1700" b="1" i="1" smtClean="0">
                <a:solidFill>
                  <a:srgbClr val="2A7BF9"/>
                </a:solidFill>
              </a:rPr>
              <a:t>died.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Char char="•"/>
              <a:defRPr/>
            </a:pPr>
            <a:endParaRPr lang="en-US" sz="1700" b="1" i="1" dirty="0" smtClean="0">
              <a:solidFill>
                <a:srgbClr val="2A7BF9"/>
              </a:solidFill>
            </a:endParaRP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Char char="•"/>
              <a:defRPr/>
            </a:pPr>
            <a:r>
              <a:rPr lang="en-US" sz="1700" b="1" i="1" dirty="0" smtClean="0">
                <a:solidFill>
                  <a:srgbClr val="2A7BF9"/>
                </a:solidFill>
              </a:rPr>
              <a:t>The people who did the accusing were the people whose family experienced these unexplainable </a:t>
            </a:r>
            <a:r>
              <a:rPr lang="en-US" sz="1700" b="1" i="1" smtClean="0">
                <a:solidFill>
                  <a:srgbClr val="2A7BF9"/>
                </a:solidFill>
              </a:rPr>
              <a:t>deaths.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Char char="•"/>
              <a:defRPr/>
            </a:pPr>
            <a:endParaRPr lang="en-US" sz="1700" b="1" i="1" dirty="0" smtClean="0">
              <a:solidFill>
                <a:srgbClr val="2A7BF9"/>
              </a:solidFill>
            </a:endParaRP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Char char="•"/>
              <a:defRPr/>
            </a:pPr>
            <a:r>
              <a:rPr lang="en-US" sz="1700" b="1" i="1" dirty="0" smtClean="0">
                <a:solidFill>
                  <a:srgbClr val="2A7BF9"/>
                </a:solidFill>
              </a:rPr>
              <a:t>The people who were accused, and were proven guilty of committing witchcraft were either hung or put in </a:t>
            </a:r>
            <a:r>
              <a:rPr lang="en-US" sz="1700" b="1" i="1" smtClean="0">
                <a:solidFill>
                  <a:srgbClr val="2A7BF9"/>
                </a:solidFill>
              </a:rPr>
              <a:t>jail.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Char char="•"/>
              <a:defRPr/>
            </a:pPr>
            <a:endParaRPr lang="en-US" sz="1700" b="1" i="1" dirty="0" smtClean="0">
              <a:solidFill>
                <a:srgbClr val="2A7BF9"/>
              </a:solidFill>
            </a:endParaRP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Char char="•"/>
              <a:defRPr/>
            </a:pPr>
            <a:r>
              <a:rPr lang="en-US" sz="1700" b="1" i="1" dirty="0" smtClean="0">
                <a:solidFill>
                  <a:srgbClr val="2A7BF9"/>
                </a:solidFill>
              </a:rPr>
              <a:t>Nineteen people were hung, and over one hundred fifty people were imprisoned or arrested in the Salem Witch Craft </a:t>
            </a:r>
            <a:r>
              <a:rPr lang="en-US" sz="1700" b="1" i="1" smtClean="0">
                <a:solidFill>
                  <a:srgbClr val="2A7BF9"/>
                </a:solidFill>
              </a:rPr>
              <a:t>Trials.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Char char="•"/>
              <a:defRPr/>
            </a:pPr>
            <a:endParaRPr lang="en-US" sz="1700" b="1" i="1" dirty="0" smtClean="0">
              <a:solidFill>
                <a:srgbClr val="2A7BF9"/>
              </a:solidFill>
            </a:endParaRP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Char char="•"/>
              <a:defRPr/>
            </a:pPr>
            <a:r>
              <a:rPr lang="en-US" sz="1700" b="1" i="1" dirty="0" smtClean="0">
                <a:solidFill>
                  <a:srgbClr val="2A7BF9"/>
                </a:solidFill>
              </a:rPr>
              <a:t>The people who started the entire witchcraft conspiracy were Abigail Williams and </a:t>
            </a:r>
            <a:r>
              <a:rPr lang="en-US" sz="1700" b="1" i="1" smtClean="0">
                <a:solidFill>
                  <a:srgbClr val="2A7BF9"/>
                </a:solidFill>
              </a:rPr>
              <a:t>Elizabteth</a:t>
            </a:r>
            <a:r>
              <a:rPr lang="en-US" sz="1700" b="1" i="1" dirty="0" smtClean="0">
                <a:solidFill>
                  <a:srgbClr val="2A7BF9"/>
                </a:solidFill>
              </a:rPr>
              <a:t> Parris</a:t>
            </a:r>
            <a:r>
              <a:rPr lang="en-US" sz="1700" b="1" i="1" smtClean="0">
                <a:solidFill>
                  <a:srgbClr val="2A7BF9"/>
                </a:solidFill>
              </a:rPr>
              <a:t>.  This is because they started </a:t>
            </a:r>
            <a:r>
              <a:rPr lang="en-US" sz="1700" b="1" i="1" dirty="0" smtClean="0">
                <a:solidFill>
                  <a:srgbClr val="2A7BF9"/>
                </a:solidFill>
              </a:rPr>
              <a:t>to </a:t>
            </a:r>
            <a:r>
              <a:rPr lang="en-US" sz="1700" b="1" i="1" smtClean="0">
                <a:solidFill>
                  <a:srgbClr val="2A7BF9"/>
                </a:solidFill>
              </a:rPr>
              <a:t>have seizures </a:t>
            </a:r>
            <a:r>
              <a:rPr lang="en-US" sz="1700" b="1" i="1" dirty="0" smtClean="0">
                <a:solidFill>
                  <a:srgbClr val="2A7BF9"/>
                </a:solidFill>
              </a:rPr>
              <a:t>and </a:t>
            </a:r>
            <a:r>
              <a:rPr lang="en-US" sz="1700" b="1" i="1" smtClean="0">
                <a:solidFill>
                  <a:srgbClr val="2A7BF9"/>
                </a:solidFill>
              </a:rPr>
              <a:t>mysterious spells that they could not explain .</a:t>
            </a:r>
            <a:r>
              <a:rPr lang="en-US" sz="1600" smtClean="0"/>
              <a:t>  </a:t>
            </a:r>
            <a:endParaRPr lang="en-US" sz="1600" dirty="0" smtClean="0"/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Char char="•"/>
              <a:defRPr/>
            </a:pPr>
            <a:endParaRPr lang="en-US" sz="1600" dirty="0" smtClean="0"/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None/>
              <a:defRPr/>
            </a:pPr>
            <a:r>
              <a:rPr lang="en-US" sz="1600" dirty="0" smtClean="0">
                <a:solidFill>
                  <a:schemeClr val="hlink"/>
                </a:solidFill>
              </a:rPr>
              <a:t>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Sources: </a:t>
            </a:r>
            <a:r>
              <a:rPr lang="en-US" sz="1600" dirty="0" smtClean="0">
                <a:solidFill>
                  <a:schemeClr val="bg2">
                    <a:lumMod val="25000"/>
                  </a:schemeClr>
                </a:solidFill>
                <a:hlinkClick r:id="rId3"/>
              </a:rPr>
              <a:t>http://en.wikipedia.org/wiki/salem_witch_trials</a:t>
            </a:r>
            <a:endParaRPr lang="en-US" sz="1600" dirty="0" smtClean="0">
              <a:solidFill>
                <a:schemeClr val="bg2">
                  <a:lumMod val="25000"/>
                </a:schemeClr>
              </a:solidFill>
            </a:endParaRP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None/>
              <a:defRPr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http;//www.salemweb.com/memorial/chronology.shtml</a:t>
            </a: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None/>
              <a:defRPr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None/>
              <a:defRPr/>
            </a:pPr>
            <a:endParaRPr lang="en-US" sz="2800" dirty="0" smtClean="0"/>
          </a:p>
          <a:p>
            <a:pPr marL="320040" indent="-320040" fontAlgn="auto">
              <a:lnSpc>
                <a:spcPct val="90000"/>
              </a:lnSpc>
              <a:spcAft>
                <a:spcPts val="0"/>
              </a:spcAft>
              <a:buFont typeface="Times" pitchFamily="96" charset="0"/>
              <a:buChar char="•"/>
              <a:defRPr/>
            </a:pPr>
            <a:endParaRPr lang="en-US" sz="2800" dirty="0" smtClean="0"/>
          </a:p>
        </p:txBody>
      </p:sp>
    </p:spTree>
  </p:cSld>
  <p:clrMapOvr>
    <a:masterClrMapping/>
  </p:clrMapOvr>
  <p:transition spd="slow">
    <p:fade thruBlk="1"/>
    <p:sndAc>
      <p:stSnd loop="1">
        <p:snd r:embed="rId2" name="cashreg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>
                <a:solidFill>
                  <a:srgbClr val="3366FF"/>
                </a:solidFill>
                <a:latin typeface="Times New Roman" pitchFamily="18" charset="0"/>
              </a:rPr>
              <a:t>Created By: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err="1" smtClean="0"/>
              <a:t>Devan</a:t>
            </a:r>
            <a:r>
              <a:rPr lang="en-US" dirty="0" smtClean="0"/>
              <a:t> </a:t>
            </a:r>
            <a:r>
              <a:rPr lang="en-US" dirty="0" err="1" smtClean="0"/>
              <a:t>Boutte</a:t>
            </a:r>
            <a:r>
              <a:rPr lang="en-US" dirty="0" smtClean="0"/>
              <a:t>’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Bryan </a:t>
            </a:r>
            <a:r>
              <a:rPr lang="en-US" dirty="0" err="1" smtClean="0"/>
              <a:t>Syphoe</a:t>
            </a: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Grant </a:t>
            </a:r>
            <a:r>
              <a:rPr lang="en-US" dirty="0" err="1" smtClean="0"/>
              <a:t>Autler</a:t>
            </a: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dirty="0" smtClean="0"/>
              <a:t>Mathew Bowling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r>
              <a:rPr lang="en-US" smtClean="0"/>
              <a:t>Copy written </a:t>
            </a:r>
            <a:r>
              <a:rPr lang="en-US" dirty="0" smtClean="0"/>
              <a:t>2008</a:t>
            </a:r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Char char=""/>
              <a:defRPr/>
            </a:pPr>
            <a:endParaRPr lang="en-US" dirty="0" smtClean="0"/>
          </a:p>
          <a:p>
            <a:pPr marL="320040" indent="-320040" fontAlgn="auto">
              <a:spcAft>
                <a:spcPts val="0"/>
              </a:spcAft>
              <a:buFont typeface="Wingdings"/>
              <a:buNone/>
              <a:defRPr/>
            </a:pPr>
            <a:endParaRPr lang="en-US" dirty="0"/>
          </a:p>
        </p:txBody>
      </p:sp>
    </p:spTree>
  </p:cSld>
  <p:clrMapOvr>
    <a:masterClrMapping/>
  </p:clrMapOvr>
  <p:transition spd="slow">
    <p:cover dir="u"/>
    <p:sndAc>
      <p:stSnd>
        <p:snd r:embed="rId3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104</TotalTime>
  <Words>293</Words>
  <Application>Microsoft Office PowerPoint</Application>
  <PresentationFormat>On-screen Show (4:3)</PresentationFormat>
  <Paragraphs>48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8</vt:i4>
      </vt:variant>
      <vt:variant>
        <vt:lpstr>Slide Titles</vt:lpstr>
      </vt:variant>
      <vt:variant>
        <vt:i4>5</vt:i4>
      </vt:variant>
    </vt:vector>
  </HeadingPairs>
  <TitlesOfParts>
    <vt:vector size="20" baseType="lpstr">
      <vt:lpstr>Tw Cen MT</vt:lpstr>
      <vt:lpstr>Arial</vt:lpstr>
      <vt:lpstr>Wingdings</vt:lpstr>
      <vt:lpstr>Wingdings 2</vt:lpstr>
      <vt:lpstr>Calibri</vt:lpstr>
      <vt:lpstr>Times New Roman</vt:lpstr>
      <vt:lpstr>Times</vt:lpstr>
      <vt:lpstr>Median</vt:lpstr>
      <vt:lpstr>Median</vt:lpstr>
      <vt:lpstr>Median</vt:lpstr>
      <vt:lpstr>Median</vt:lpstr>
      <vt:lpstr>Median</vt:lpstr>
      <vt:lpstr>Median</vt:lpstr>
      <vt:lpstr>Median</vt:lpstr>
      <vt:lpstr>Median</vt:lpstr>
      <vt:lpstr>1692 Salem witch trials     </vt:lpstr>
      <vt:lpstr>In 1692 Salem was controlled under British rule.</vt:lpstr>
      <vt:lpstr>Family life </vt:lpstr>
      <vt:lpstr>Witchcraft</vt:lpstr>
      <vt:lpstr>Created By: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1692 Salem witch trials</dc:title>
  <dc:creator>Bouttefamily</dc:creator>
  <cp:lastModifiedBy>GACS</cp:lastModifiedBy>
  <cp:revision>13</cp:revision>
  <dcterms:created xsi:type="dcterms:W3CDTF">2008-10-16T22:59:23Z</dcterms:created>
  <dcterms:modified xsi:type="dcterms:W3CDTF">2008-10-17T14:29:18Z</dcterms:modified>
</cp:coreProperties>
</file>